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59" r:id="rId4"/>
    <p:sldId id="257" r:id="rId5"/>
    <p:sldId id="260" r:id="rId6"/>
    <p:sldId id="258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embedded system?</a:t>
            </a:r>
          </a:p>
          <a:p>
            <a:r>
              <a:rPr lang="en-US" dirty="0" smtClean="0"/>
              <a:t>What is an Arduino?</a:t>
            </a:r>
          </a:p>
          <a:p>
            <a:r>
              <a:rPr lang="en-US" dirty="0" smtClean="0"/>
              <a:t>How to make an LED blink on an Arduino</a:t>
            </a:r>
          </a:p>
          <a:p>
            <a:r>
              <a:rPr lang="en-US" dirty="0" smtClean="0"/>
              <a:t>Vocab: Arduino board, bread board, male-male wires, LEDs, compiling a program, uploading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try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</TotalTime>
  <Words>266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Arduinos</vt:lpstr>
      <vt:lpstr>Learning Goals</vt:lpstr>
      <vt:lpstr>What is an Embedded System?</vt:lpstr>
      <vt:lpstr>What is an Arduino?</vt:lpstr>
      <vt:lpstr>PowerPoint Presentation</vt:lpstr>
      <vt:lpstr>Get your own</vt:lpstr>
      <vt:lpstr>Let’s try it!</vt:lpstr>
      <vt:lpstr>Example: Blink</vt:lpstr>
      <vt:lpstr>Play with the Code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12</cp:revision>
  <dcterms:created xsi:type="dcterms:W3CDTF">2017-07-25T19:47:15Z</dcterms:created>
  <dcterms:modified xsi:type="dcterms:W3CDTF">2017-07-27T03:02:33Z</dcterms:modified>
</cp:coreProperties>
</file>